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0" r:id="rId2"/>
    <p:sldId id="256" r:id="rId3"/>
    <p:sldId id="266" r:id="rId4"/>
    <p:sldId id="261" r:id="rId5"/>
    <p:sldId id="257" r:id="rId6"/>
    <p:sldId id="258" r:id="rId7"/>
    <p:sldId id="263" r:id="rId8"/>
    <p:sldId id="259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AD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5000" autoAdjust="0"/>
  </p:normalViewPr>
  <p:slideViewPr>
    <p:cSldViewPr snapToGrid="0" showGuides="1">
      <p:cViewPr>
        <p:scale>
          <a:sx n="75" d="100"/>
          <a:sy n="75" d="100"/>
        </p:scale>
        <p:origin x="612" y="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E7F93-DEFB-4023-8639-A0E584350D70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BD720-A0A7-4F7E-9DAE-D0C4EEE13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6305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BD720-A0A7-4F7E-9DAE-D0C4EEE1300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5869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05086-996A-90F2-5382-BDA2854A3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4E3AD41-18EC-520B-0D25-3F36727CD7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E5E9B5F-26C8-DA6E-EC67-EBEFBD81A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D3E2395-5356-7C91-A740-76DF9C4179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BD720-A0A7-4F7E-9DAE-D0C4EEE1300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9307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303314-8B68-E482-A7FD-7A0CCE7A0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1EE8975-63F2-56E2-62B5-A94C5B8C7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724910-9551-38AE-29E3-C92C41589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3F449D-9EBF-AA43-6EC5-82A4A993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21E103B-DACC-0532-BD9F-70283DC68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907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8F87AB-D79C-1D26-FD0A-804FC13A3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28ECE5-BA3E-340C-27DD-90E754A1E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F9A56A-ECC9-6879-14D1-B69869898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5628A82-FAEE-816C-7F75-E80E6F4C5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2B63CC-B221-A4F5-30C3-F4537856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792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8E6D39-8E4C-DE71-AE44-2117EC71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17FD39E-B204-C63B-748F-FEA5B4622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FA8263-BB64-11E2-8C58-A357E15B3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E184DB-B972-2B54-45B9-A43678548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2D166B-A12A-4562-8C4E-B33ECAFF9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701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290B1C-6D6E-1731-B07C-D750748A4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7B8F579-9982-5904-1EA7-BE24921EEF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AD3BA0D-EC2F-EB2C-FCE1-74EB9E30D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F9E1C66-54D5-33D0-D406-8A6631D88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E0D0FDD-AC7C-D495-F272-FA81B83E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29FD7F6-38AB-5AC1-8A31-971B50A19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45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56A5AB-03F0-7289-29FC-63EDE5F7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DDD6E0-95AE-1794-9452-0C152989C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55E1783-1A37-1110-76EC-527878419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E329B98-5F13-E496-BF97-1F2E2EB4C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9879BD7-781B-E38B-D64B-A7E29E0278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51A372A-4ABA-EB3D-AF5A-01FE9A106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5B2E830-9B92-E432-9AB1-FF464EBA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E0BFD13-C180-A70C-0790-763513A70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735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E61EA6-C597-DF2C-96B0-2F1E08C14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8129409-7C5B-820D-16C2-A4228FC26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825BDB7-1028-46A9-F668-A58A29E0E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686B21A-5FFF-C652-F67A-922DF9FC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326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A1079F3-08C9-538C-711E-4E4C17D85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52C0CE7-2077-23C4-1FE7-2DF0679FF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3F7334D-AA5A-F12E-FE7D-BB6C145BB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2817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B8E01D-F114-4874-06A8-3863A49C8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930A2B-84FD-5F51-9388-6D3AC2156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AB888DA-63F7-C7D5-E0D8-46414ECB3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E154239-3EE0-3E63-36AA-FFF9147B8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3961F19-5EEB-AC47-4692-EA7DB8AA1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17606E-4C15-31A2-9E2A-52B369515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774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F1424D-0416-3FA5-45D8-B73564C78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687898-49CA-6D5C-2220-A2820B7BC2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13109D7-8D57-AEE1-D528-C36CB0BAB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F5921D7-A361-4AB8-0E0A-1EBACB9B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ACFDF9-64CC-8A2D-9F5F-BE7A021C8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247698B-3810-DAC7-5F85-9B9627D2D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505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39BACE-BFB0-087E-15D0-7E16D9ED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8AE275A-F7A5-C1B5-30A2-92081E9FD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B5A1E8-AB9D-5A4F-AC7A-0334EEB8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1A686F-B450-DFF5-C699-60C4DF67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C1981E4-EABB-BAC4-1BC9-7BE0AB107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71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C4EF9A6-7B4A-55A2-146B-909A78C301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6A8A42C-11B9-B46B-2449-E24C65528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D05100-6A4F-6849-540D-FBB0A89D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7B4232-5415-DA42-3E48-9773FBA58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6CE2655-B119-1980-A060-BF6A0C4ED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353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D132BAA-D54C-E9A2-9859-71C9EC175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D12195-F64A-5F45-6866-A512D5D60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8F9380-94AC-3E60-AD37-23D0FD957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576F59-E0D0-4898-8026-D655D4AB4494}" type="datetimeFigureOut">
              <a:rPr lang="ko-KR" altLang="en-US" smtClean="0"/>
              <a:t>2025-06-22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55DE0FF-A1AC-3BEA-81C7-9BF7AD33F6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8EBD8D-925A-2D3E-3641-D0F926E75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1E8E5C-AD45-498F-9202-2D33726330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670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A712A2-D9BB-AA78-5D4E-B2661AE123E8}"/>
              </a:ext>
            </a:extLst>
          </p:cNvPr>
          <p:cNvSpPr txBox="1"/>
          <p:nvPr/>
        </p:nvSpPr>
        <p:spPr>
          <a:xfrm>
            <a:off x="3259666" y="3059668"/>
            <a:ext cx="6675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위치 </a:t>
            </a:r>
            <a:r>
              <a:rPr lang="en-US" altLang="ko-KR" dirty="0"/>
              <a:t>: </a:t>
            </a:r>
            <a:r>
              <a:rPr lang="ko-KR" altLang="en-US" dirty="0"/>
              <a:t>인천 </a:t>
            </a:r>
            <a:r>
              <a:rPr lang="ko-KR" altLang="en-US" dirty="0" err="1"/>
              <a:t>학익동</a:t>
            </a:r>
            <a:r>
              <a:rPr lang="ko-KR" altLang="en-US" dirty="0"/>
              <a:t> </a:t>
            </a:r>
            <a:r>
              <a:rPr lang="ko-KR" altLang="en-US" dirty="0" err="1"/>
              <a:t>시티오씨엘</a:t>
            </a:r>
            <a:r>
              <a:rPr lang="ko-KR" altLang="en-US" dirty="0"/>
              <a:t> </a:t>
            </a:r>
            <a:r>
              <a:rPr lang="en-US" altLang="ko-KR" dirty="0"/>
              <a:t>3</a:t>
            </a:r>
            <a:r>
              <a:rPr lang="ko-KR" altLang="en-US" dirty="0"/>
              <a:t>단지 오피스텔 상가 </a:t>
            </a:r>
            <a:r>
              <a:rPr lang="en-US" altLang="ko-KR" dirty="0"/>
              <a:t>302,303</a:t>
            </a:r>
            <a:r>
              <a:rPr lang="ko-KR" altLang="en-US" dirty="0"/>
              <a:t>동</a:t>
            </a:r>
            <a:endParaRPr lang="en-US" altLang="ko-KR" dirty="0"/>
          </a:p>
          <a:p>
            <a:r>
              <a:rPr lang="ko-KR" altLang="en-US" dirty="0"/>
              <a:t>업종 </a:t>
            </a:r>
            <a:r>
              <a:rPr lang="en-US" altLang="ko-KR" dirty="0"/>
              <a:t>: </a:t>
            </a:r>
            <a:r>
              <a:rPr lang="ko-KR" altLang="en-US" dirty="0"/>
              <a:t>미술학원</a:t>
            </a:r>
          </a:p>
        </p:txBody>
      </p:sp>
    </p:spTree>
    <p:extLst>
      <p:ext uri="{BB962C8B-B14F-4D97-AF65-F5344CB8AC3E}">
        <p14:creationId xmlns:p14="http://schemas.microsoft.com/office/powerpoint/2010/main" val="1829111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51E0E9C-98B3-0EB5-1E78-F47F996B9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9532"/>
            <a:ext cx="12207241" cy="66989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C15859-6ADD-ABA5-B14A-2272AC49B794}"/>
              </a:ext>
            </a:extLst>
          </p:cNvPr>
          <p:cNvSpPr txBox="1"/>
          <p:nvPr/>
        </p:nvSpPr>
        <p:spPr>
          <a:xfrm>
            <a:off x="419100" y="637408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기존 도면</a:t>
            </a:r>
          </a:p>
        </p:txBody>
      </p:sp>
    </p:spTree>
    <p:extLst>
      <p:ext uri="{BB962C8B-B14F-4D97-AF65-F5344CB8AC3E}">
        <p14:creationId xmlns:p14="http://schemas.microsoft.com/office/powerpoint/2010/main" val="3015095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7C545-1C5C-DCCB-B5B1-2C602BE72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26DA1B-2C80-1966-25D0-FABB20779282}"/>
              </a:ext>
            </a:extLst>
          </p:cNvPr>
          <p:cNvSpPr txBox="1"/>
          <p:nvPr/>
        </p:nvSpPr>
        <p:spPr>
          <a:xfrm>
            <a:off x="419100" y="63740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실사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FBA6294-7376-57A7-0274-E7E0176F9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392" y="2749865"/>
            <a:ext cx="2876796" cy="1578705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AAD27D1A-1252-B01F-7666-32B4FE9407EF}"/>
              </a:ext>
            </a:extLst>
          </p:cNvPr>
          <p:cNvSpPr/>
          <p:nvPr/>
        </p:nvSpPr>
        <p:spPr>
          <a:xfrm>
            <a:off x="5667283" y="2943972"/>
            <a:ext cx="1422491" cy="281828"/>
          </a:xfrm>
          <a:prstGeom prst="rect">
            <a:avLst/>
          </a:prstGeom>
          <a:solidFill>
            <a:srgbClr val="85ADAB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7EC4FE8-4192-2A2A-AF4A-75647C3A043D}"/>
              </a:ext>
            </a:extLst>
          </p:cNvPr>
          <p:cNvSpPr/>
          <p:nvPr/>
        </p:nvSpPr>
        <p:spPr>
          <a:xfrm>
            <a:off x="5667282" y="3744400"/>
            <a:ext cx="1470117" cy="281828"/>
          </a:xfrm>
          <a:prstGeom prst="rect">
            <a:avLst/>
          </a:prstGeom>
          <a:solidFill>
            <a:schemeClr val="accent5">
              <a:lumMod val="40000"/>
              <a:lumOff val="6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52770E7-E3E5-FB7C-96CB-DB356EDF17D3}"/>
              </a:ext>
            </a:extLst>
          </p:cNvPr>
          <p:cNvSpPr/>
          <p:nvPr/>
        </p:nvSpPr>
        <p:spPr>
          <a:xfrm rot="5400000">
            <a:off x="6601494" y="3324343"/>
            <a:ext cx="901030" cy="281828"/>
          </a:xfrm>
          <a:prstGeom prst="rect">
            <a:avLst/>
          </a:prstGeom>
          <a:solidFill>
            <a:schemeClr val="accent6">
              <a:lumMod val="60000"/>
              <a:lumOff val="4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8DF9E4B-33DB-99CF-C02E-9F6069CA337A}"/>
              </a:ext>
            </a:extLst>
          </p:cNvPr>
          <p:cNvSpPr/>
          <p:nvPr/>
        </p:nvSpPr>
        <p:spPr>
          <a:xfrm rot="5400000">
            <a:off x="5302157" y="3332809"/>
            <a:ext cx="901030" cy="281828"/>
          </a:xfrm>
          <a:prstGeom prst="rect">
            <a:avLst/>
          </a:prstGeom>
          <a:solidFill>
            <a:srgbClr val="FFC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419266E-4045-E55A-AE8C-BE14775D9A36}"/>
              </a:ext>
            </a:extLst>
          </p:cNvPr>
          <p:cNvCxnSpPr>
            <a:cxnSpLocks/>
          </p:cNvCxnSpPr>
          <p:nvPr/>
        </p:nvCxnSpPr>
        <p:spPr>
          <a:xfrm>
            <a:off x="6377661" y="4026228"/>
            <a:ext cx="0" cy="372909"/>
          </a:xfrm>
          <a:prstGeom prst="straightConnector1">
            <a:avLst/>
          </a:prstGeom>
          <a:ln w="25400">
            <a:solidFill>
              <a:srgbClr val="C00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9D72CB11-01D8-13D9-80E9-1F7BBD059B98}"/>
              </a:ext>
            </a:extLst>
          </p:cNvPr>
          <p:cNvCxnSpPr>
            <a:cxnSpLocks/>
            <a:endCxn id="29" idx="2"/>
          </p:cNvCxnSpPr>
          <p:nvPr/>
        </p:nvCxnSpPr>
        <p:spPr>
          <a:xfrm flipV="1">
            <a:off x="6287611" y="2618876"/>
            <a:ext cx="29515" cy="345418"/>
          </a:xfrm>
          <a:prstGeom prst="straightConnector1">
            <a:avLst/>
          </a:prstGeom>
          <a:ln w="25400">
            <a:solidFill>
              <a:srgbClr val="00B0F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F84F2832-6B40-2449-85A8-E9E5C1C2433F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4227369" y="3473723"/>
            <a:ext cx="1384389" cy="114598"/>
          </a:xfrm>
          <a:prstGeom prst="straightConnector1">
            <a:avLst/>
          </a:prstGeom>
          <a:ln w="25400">
            <a:solidFill>
              <a:srgbClr val="FFC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B86ED209-E420-1170-ADDC-AB31B1AF7B9D}"/>
              </a:ext>
            </a:extLst>
          </p:cNvPr>
          <p:cNvCxnSpPr>
            <a:cxnSpLocks/>
          </p:cNvCxnSpPr>
          <p:nvPr/>
        </p:nvCxnSpPr>
        <p:spPr>
          <a:xfrm>
            <a:off x="7255933" y="3539217"/>
            <a:ext cx="1324721" cy="138634"/>
          </a:xfrm>
          <a:prstGeom prst="straightConnector1">
            <a:avLst/>
          </a:prstGeom>
          <a:ln w="25400">
            <a:solidFill>
              <a:srgbClr val="00B05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86B1EFBD-FEFB-B5A0-BC35-4D6236730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140" y="4522677"/>
            <a:ext cx="3454400" cy="25908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300FCB9-3D21-ACE1-B457-EF34CD581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64" y="2180975"/>
            <a:ext cx="3831500" cy="287362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D63B5E72-419C-BE04-7FBA-9FA3AE0709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8993" y="2720373"/>
            <a:ext cx="3187729" cy="2390797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E8642703-F349-738E-8C82-3167450463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0989" y="152400"/>
            <a:ext cx="3115733" cy="233680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760F1120-638C-670A-B290-E20E02195F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8392" y="40776"/>
            <a:ext cx="3437467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45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9FD71-500E-3B3A-1A1B-49550D698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BA0D73B5-1833-9594-58FF-3E9CB9349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3" y="0"/>
            <a:ext cx="12149667" cy="73175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4D2CA08-2198-FCB3-9695-9E0434A120AB}"/>
              </a:ext>
            </a:extLst>
          </p:cNvPr>
          <p:cNvSpPr txBox="1"/>
          <p:nvPr/>
        </p:nvSpPr>
        <p:spPr>
          <a:xfrm>
            <a:off x="381998" y="510408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시공 후 도면</a:t>
            </a:r>
          </a:p>
        </p:txBody>
      </p:sp>
    </p:spTree>
    <p:extLst>
      <p:ext uri="{BB962C8B-B14F-4D97-AF65-F5344CB8AC3E}">
        <p14:creationId xmlns:p14="http://schemas.microsoft.com/office/powerpoint/2010/main" val="1487534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37B4912-E6B8-AFFE-C653-5072BD39A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2505" y="557335"/>
            <a:ext cx="12547860" cy="63006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C1097D-51B8-3F3E-8AD0-3D02AC664AB5}"/>
              </a:ext>
            </a:extLst>
          </p:cNvPr>
          <p:cNvSpPr txBox="1"/>
          <p:nvPr/>
        </p:nvSpPr>
        <p:spPr>
          <a:xfrm>
            <a:off x="388620" y="657571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원하는 디테일 도면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F699F8A-A797-B850-8676-F006E81DFE2C}"/>
              </a:ext>
            </a:extLst>
          </p:cNvPr>
          <p:cNvSpPr/>
          <p:nvPr/>
        </p:nvSpPr>
        <p:spPr>
          <a:xfrm>
            <a:off x="4425949" y="3976370"/>
            <a:ext cx="1001183" cy="8534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5E3F3CE2-A70D-E677-F847-0CD04D289B8A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1673860" y="4403090"/>
            <a:ext cx="2752089" cy="88265"/>
          </a:xfrm>
          <a:prstGeom prst="straightConnector1">
            <a:avLst/>
          </a:prstGeom>
          <a:ln w="25400">
            <a:solidFill>
              <a:srgbClr val="C00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476923D-1809-3217-FEAF-FC34E28CC7C7}"/>
              </a:ext>
            </a:extLst>
          </p:cNvPr>
          <p:cNvSpPr txBox="1"/>
          <p:nvPr/>
        </p:nvSpPr>
        <p:spPr>
          <a:xfrm rot="21426262">
            <a:off x="1983740" y="4156869"/>
            <a:ext cx="39741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분전함 없애고 옆쪽 분전함에 합치기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D49544-9857-2B9D-D5CB-00D68F5934EA}"/>
              </a:ext>
            </a:extLst>
          </p:cNvPr>
          <p:cNvSpPr txBox="1"/>
          <p:nvPr/>
        </p:nvSpPr>
        <p:spPr>
          <a:xfrm>
            <a:off x="9459469" y="372669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*</a:t>
            </a:r>
            <a:r>
              <a:rPr lang="ko-KR" altLang="en-US" dirty="0"/>
              <a:t>문</a:t>
            </a:r>
            <a:r>
              <a:rPr lang="en-US" altLang="ko-KR" dirty="0"/>
              <a:t>,</a:t>
            </a:r>
            <a:r>
              <a:rPr lang="ko-KR" altLang="en-US" dirty="0" err="1"/>
              <a:t>샷시</a:t>
            </a:r>
            <a:r>
              <a:rPr lang="ko-KR" altLang="en-US" dirty="0"/>
              <a:t> 페인트 시공</a:t>
            </a:r>
          </a:p>
        </p:txBody>
      </p:sp>
    </p:spTree>
    <p:extLst>
      <p:ext uri="{BB962C8B-B14F-4D97-AF65-F5344CB8AC3E}">
        <p14:creationId xmlns:p14="http://schemas.microsoft.com/office/powerpoint/2010/main" val="2517283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040DE-3BD7-8C20-027D-321AC3CFB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>
            <a:extLst>
              <a:ext uri="{FF2B5EF4-FFF2-40B4-BE49-F238E27FC236}">
                <a16:creationId xmlns:a16="http://schemas.microsoft.com/office/drawing/2014/main" id="{77BEA640-8718-1A3E-10A7-E39697FAB9C8}"/>
              </a:ext>
            </a:extLst>
          </p:cNvPr>
          <p:cNvGrpSpPr/>
          <p:nvPr/>
        </p:nvGrpSpPr>
        <p:grpSpPr>
          <a:xfrm>
            <a:off x="0" y="948458"/>
            <a:ext cx="11885889" cy="5968269"/>
            <a:chOff x="2328333" y="1678584"/>
            <a:chExt cx="8325222" cy="418034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7DDC8B8A-8FD8-B592-545F-C10420749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28333" y="1678584"/>
              <a:ext cx="8325222" cy="4180349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86A537F-6D49-CF05-3304-03B23A06C2DE}"/>
                </a:ext>
              </a:extLst>
            </p:cNvPr>
            <p:cNvSpPr/>
            <p:nvPr/>
          </p:nvSpPr>
          <p:spPr>
            <a:xfrm>
              <a:off x="3335867" y="3768758"/>
              <a:ext cx="2286000" cy="127000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7B5CECF-89D6-4626-78C6-74ECBF278CFF}"/>
                </a:ext>
              </a:extLst>
            </p:cNvPr>
            <p:cNvSpPr/>
            <p:nvPr/>
          </p:nvSpPr>
          <p:spPr>
            <a:xfrm>
              <a:off x="6096000" y="3530600"/>
              <a:ext cx="2717800" cy="143933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6ABC544-0E25-8F17-4692-D716FAAB8A5E}"/>
                </a:ext>
              </a:extLst>
            </p:cNvPr>
            <p:cNvSpPr/>
            <p:nvPr/>
          </p:nvSpPr>
          <p:spPr>
            <a:xfrm>
              <a:off x="6167967" y="4453467"/>
              <a:ext cx="1779058" cy="143933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E1233AC-6FA3-BDA3-F3FF-B8538FE503AE}"/>
                </a:ext>
              </a:extLst>
            </p:cNvPr>
            <p:cNvSpPr/>
            <p:nvPr/>
          </p:nvSpPr>
          <p:spPr>
            <a:xfrm rot="16200000">
              <a:off x="5389298" y="3793331"/>
              <a:ext cx="1413404" cy="143933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ED8EAC8-9711-6757-C937-E24783859255}"/>
                </a:ext>
              </a:extLst>
            </p:cNvPr>
            <p:cNvSpPr/>
            <p:nvPr/>
          </p:nvSpPr>
          <p:spPr>
            <a:xfrm rot="16200000">
              <a:off x="7667363" y="4648995"/>
              <a:ext cx="400577" cy="143933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70F0FD0-252F-7585-A49B-96C43AC059BF}"/>
                </a:ext>
              </a:extLst>
            </p:cNvPr>
            <p:cNvSpPr/>
            <p:nvPr/>
          </p:nvSpPr>
          <p:spPr>
            <a:xfrm>
              <a:off x="5505188" y="3158595"/>
              <a:ext cx="546362" cy="143933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D1DBE83-DEEF-A4B1-8537-C83AB38DA610}"/>
              </a:ext>
            </a:extLst>
          </p:cNvPr>
          <p:cNvSpPr txBox="1"/>
          <p:nvPr/>
        </p:nvSpPr>
        <p:spPr>
          <a:xfrm>
            <a:off x="388620" y="657571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원하는 디테일 도면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049827C2-8E72-DD4A-A59B-991C606DB658}"/>
              </a:ext>
            </a:extLst>
          </p:cNvPr>
          <p:cNvCxnSpPr/>
          <p:nvPr/>
        </p:nvCxnSpPr>
        <p:spPr>
          <a:xfrm flipV="1">
            <a:off x="6502399" y="1191623"/>
            <a:ext cx="0" cy="2503697"/>
          </a:xfrm>
          <a:prstGeom prst="straightConnector1">
            <a:avLst/>
          </a:prstGeom>
          <a:ln w="25400">
            <a:solidFill>
              <a:srgbClr val="C00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F090D08-2BFA-7C49-9B59-5A27C0EFF60F}"/>
              </a:ext>
            </a:extLst>
          </p:cNvPr>
          <p:cNvSpPr txBox="1"/>
          <p:nvPr/>
        </p:nvSpPr>
        <p:spPr>
          <a:xfrm>
            <a:off x="4783914" y="763792"/>
            <a:ext cx="6431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가벽</a:t>
            </a:r>
            <a:r>
              <a:rPr lang="ko-KR" altLang="en-US" dirty="0"/>
              <a:t> </a:t>
            </a:r>
            <a:r>
              <a:rPr lang="en-US" altLang="ko-KR" dirty="0"/>
              <a:t>:  </a:t>
            </a:r>
            <a:r>
              <a:rPr lang="ko-KR" altLang="en-US" dirty="0"/>
              <a:t>석고칸막이</a:t>
            </a:r>
            <a:r>
              <a:rPr lang="en-US" altLang="ko-KR" dirty="0"/>
              <a:t>(</a:t>
            </a:r>
            <a:r>
              <a:rPr lang="ko-KR" altLang="en-US" dirty="0" err="1"/>
              <a:t>랩핑판넬</a:t>
            </a:r>
            <a:r>
              <a:rPr lang="en-US" altLang="ko-KR" dirty="0"/>
              <a:t>)</a:t>
            </a:r>
            <a:r>
              <a:rPr lang="ko-KR" altLang="en-US" dirty="0"/>
              <a:t>시공 원함</a:t>
            </a:r>
            <a:r>
              <a:rPr lang="en-US" altLang="ko-KR" dirty="0"/>
              <a:t>/</a:t>
            </a:r>
            <a:r>
              <a:rPr lang="ko-KR" altLang="en-US" dirty="0"/>
              <a:t> </a:t>
            </a:r>
            <a:r>
              <a:rPr lang="ko-KR" altLang="en-US" dirty="0" err="1"/>
              <a:t>그위에</a:t>
            </a:r>
            <a:r>
              <a:rPr lang="ko-KR" altLang="en-US" dirty="0"/>
              <a:t> 페인트 마감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65381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9F7D71-989C-82F3-7964-45F8ED58E0EE}"/>
              </a:ext>
            </a:extLst>
          </p:cNvPr>
          <p:cNvSpPr txBox="1"/>
          <p:nvPr/>
        </p:nvSpPr>
        <p:spPr>
          <a:xfrm>
            <a:off x="388620" y="657571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조명 시공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505F43A-50CB-F7CF-78BE-DD9BB5508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2" y="2669258"/>
            <a:ext cx="6925733" cy="361560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B96E85F-BA11-2D4D-1476-9D1122F0C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536" y="344539"/>
            <a:ext cx="4737844" cy="3152195"/>
          </a:xfrm>
          <a:prstGeom prst="rect">
            <a:avLst/>
          </a:prstGeom>
        </p:spPr>
      </p:pic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2DBA4126-EF46-18D0-B54B-EB674A2D463E}"/>
              </a:ext>
            </a:extLst>
          </p:cNvPr>
          <p:cNvCxnSpPr>
            <a:cxnSpLocks/>
          </p:cNvCxnSpPr>
          <p:nvPr/>
        </p:nvCxnSpPr>
        <p:spPr>
          <a:xfrm flipV="1">
            <a:off x="4851400" y="2277533"/>
            <a:ext cx="2214136" cy="1238054"/>
          </a:xfrm>
          <a:prstGeom prst="straightConnector1">
            <a:avLst/>
          </a:prstGeom>
          <a:ln w="25400">
            <a:solidFill>
              <a:srgbClr val="C00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0D895AC-A7AE-419E-CB1D-16AE6F3321FE}"/>
              </a:ext>
            </a:extLst>
          </p:cNvPr>
          <p:cNvSpPr/>
          <p:nvPr/>
        </p:nvSpPr>
        <p:spPr>
          <a:xfrm>
            <a:off x="1058333" y="3592125"/>
            <a:ext cx="1930400" cy="677333"/>
          </a:xfrm>
          <a:prstGeom prst="rect">
            <a:avLst/>
          </a:prstGeom>
          <a:solidFill>
            <a:schemeClr val="accent5">
              <a:lumMod val="40000"/>
              <a:lumOff val="6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73C7565-363E-8243-5725-0784C8C59302}"/>
              </a:ext>
            </a:extLst>
          </p:cNvPr>
          <p:cNvSpPr/>
          <p:nvPr/>
        </p:nvSpPr>
        <p:spPr>
          <a:xfrm>
            <a:off x="3945467" y="3592125"/>
            <a:ext cx="1007533" cy="567266"/>
          </a:xfrm>
          <a:prstGeom prst="rect">
            <a:avLst/>
          </a:prstGeom>
          <a:solidFill>
            <a:schemeClr val="accent5">
              <a:lumMod val="40000"/>
              <a:lumOff val="6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E3FC051-640B-0771-865F-60A3E0C79C51}"/>
              </a:ext>
            </a:extLst>
          </p:cNvPr>
          <p:cNvSpPr/>
          <p:nvPr/>
        </p:nvSpPr>
        <p:spPr>
          <a:xfrm>
            <a:off x="5223933" y="3592125"/>
            <a:ext cx="1007533" cy="567266"/>
          </a:xfrm>
          <a:prstGeom prst="rect">
            <a:avLst/>
          </a:prstGeom>
          <a:solidFill>
            <a:schemeClr val="accent5">
              <a:lumMod val="40000"/>
              <a:lumOff val="6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9559429-AE99-6474-E086-E4A7DA021C39}"/>
              </a:ext>
            </a:extLst>
          </p:cNvPr>
          <p:cNvSpPr/>
          <p:nvPr/>
        </p:nvSpPr>
        <p:spPr>
          <a:xfrm>
            <a:off x="3945467" y="4616591"/>
            <a:ext cx="1481666" cy="567266"/>
          </a:xfrm>
          <a:prstGeom prst="rect">
            <a:avLst/>
          </a:prstGeom>
          <a:solidFill>
            <a:schemeClr val="accent5">
              <a:lumMod val="40000"/>
              <a:lumOff val="6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9BD4115-0496-A7B7-A88A-A9950982156A}"/>
              </a:ext>
            </a:extLst>
          </p:cNvPr>
          <p:cNvSpPr/>
          <p:nvPr/>
        </p:nvSpPr>
        <p:spPr>
          <a:xfrm>
            <a:off x="5748867" y="4531925"/>
            <a:ext cx="660400" cy="993194"/>
          </a:xfrm>
          <a:prstGeom prst="rect">
            <a:avLst/>
          </a:prstGeom>
          <a:solidFill>
            <a:schemeClr val="accent5">
              <a:lumMod val="40000"/>
              <a:lumOff val="6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801E06DE-A565-7CC8-2999-B9BEC1F3E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399" y="3598972"/>
            <a:ext cx="3292585" cy="2914489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E2ACE802-2C4C-7F36-66D5-0CEDB4D8230C}"/>
              </a:ext>
            </a:extLst>
          </p:cNvPr>
          <p:cNvSpPr/>
          <p:nvPr/>
        </p:nvSpPr>
        <p:spPr>
          <a:xfrm>
            <a:off x="3920067" y="5417988"/>
            <a:ext cx="1481666" cy="315187"/>
          </a:xfrm>
          <a:prstGeom prst="rect">
            <a:avLst/>
          </a:prstGeom>
          <a:solidFill>
            <a:srgbClr val="92D05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5C561A3-8EC3-4F45-A9D9-1C4CCC75D47E}"/>
              </a:ext>
            </a:extLst>
          </p:cNvPr>
          <p:cNvCxnSpPr>
            <a:cxnSpLocks/>
          </p:cNvCxnSpPr>
          <p:nvPr/>
        </p:nvCxnSpPr>
        <p:spPr>
          <a:xfrm>
            <a:off x="5401733" y="5741636"/>
            <a:ext cx="1955800" cy="474700"/>
          </a:xfrm>
          <a:prstGeom prst="straightConnector1">
            <a:avLst/>
          </a:prstGeom>
          <a:ln w="25400">
            <a:solidFill>
              <a:schemeClr val="accent6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756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9509368C-A07D-94BA-A25F-CE922B265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736" y="2139866"/>
            <a:ext cx="5134654" cy="257826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AD92C2C-19E0-E52E-F7DF-5666D1F20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7267" y="370809"/>
            <a:ext cx="3733800" cy="205822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88FA0B4-92B3-438D-9A2C-352A4C9EF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4758" y="4525272"/>
            <a:ext cx="3516309" cy="1961918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05A392AF-CC31-66B3-2729-A5D88F53D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4151" y="4543886"/>
            <a:ext cx="4004733" cy="222514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AFCBF845-0DCC-7E94-E9A6-870416C8BA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083" t="7715" r="6094" b="10797"/>
          <a:stretch>
            <a:fillRect/>
          </a:stretch>
        </p:blipFill>
        <p:spPr>
          <a:xfrm>
            <a:off x="169334" y="143933"/>
            <a:ext cx="4089400" cy="2216477"/>
          </a:xfrm>
          <a:prstGeom prst="rect">
            <a:avLst/>
          </a:prstGeom>
        </p:spPr>
      </p:pic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6FAED177-8E76-0347-B66E-A7F50446D32B}"/>
              </a:ext>
            </a:extLst>
          </p:cNvPr>
          <p:cNvCxnSpPr>
            <a:cxnSpLocks/>
          </p:cNvCxnSpPr>
          <p:nvPr/>
        </p:nvCxnSpPr>
        <p:spPr>
          <a:xfrm flipV="1">
            <a:off x="7493000" y="2139866"/>
            <a:ext cx="694267" cy="498109"/>
          </a:xfrm>
          <a:prstGeom prst="straightConnector1">
            <a:avLst/>
          </a:prstGeom>
          <a:ln w="25400">
            <a:solidFill>
              <a:srgbClr val="92D05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4A2B741-8180-777E-D7DF-91009E671724}"/>
              </a:ext>
            </a:extLst>
          </p:cNvPr>
          <p:cNvCxnSpPr>
            <a:cxnSpLocks/>
          </p:cNvCxnSpPr>
          <p:nvPr/>
        </p:nvCxnSpPr>
        <p:spPr>
          <a:xfrm flipH="1" flipV="1">
            <a:off x="3572934" y="2419266"/>
            <a:ext cx="753533" cy="450934"/>
          </a:xfrm>
          <a:prstGeom prst="straightConnector1">
            <a:avLst/>
          </a:prstGeom>
          <a:ln w="25400">
            <a:solidFill>
              <a:srgbClr val="C00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0978934F-01E9-18B1-2B19-29353F3B69FC}"/>
              </a:ext>
            </a:extLst>
          </p:cNvPr>
          <p:cNvCxnSpPr>
            <a:cxnSpLocks/>
          </p:cNvCxnSpPr>
          <p:nvPr/>
        </p:nvCxnSpPr>
        <p:spPr>
          <a:xfrm flipV="1">
            <a:off x="5448884" y="4318419"/>
            <a:ext cx="402167" cy="524514"/>
          </a:xfrm>
          <a:prstGeom prst="straightConnector1">
            <a:avLst/>
          </a:prstGeom>
          <a:ln w="25400">
            <a:solidFill>
              <a:srgbClr val="C00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6B53B456-1588-E2B0-A8E0-1D4C6BB488B4}"/>
              </a:ext>
            </a:extLst>
          </p:cNvPr>
          <p:cNvCxnSpPr>
            <a:cxnSpLocks/>
          </p:cNvCxnSpPr>
          <p:nvPr/>
        </p:nvCxnSpPr>
        <p:spPr>
          <a:xfrm flipH="1" flipV="1">
            <a:off x="7493000" y="4198090"/>
            <a:ext cx="911758" cy="771843"/>
          </a:xfrm>
          <a:prstGeom prst="straightConnector1">
            <a:avLst/>
          </a:prstGeom>
          <a:ln w="25400">
            <a:solidFill>
              <a:srgbClr val="FFC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A6894501-87F2-8E45-8FE0-D2D9AACAD8C1}"/>
              </a:ext>
            </a:extLst>
          </p:cNvPr>
          <p:cNvSpPr/>
          <p:nvPr/>
        </p:nvSpPr>
        <p:spPr>
          <a:xfrm>
            <a:off x="4428067" y="2717800"/>
            <a:ext cx="1185333" cy="711200"/>
          </a:xfrm>
          <a:prstGeom prst="rect">
            <a:avLst/>
          </a:prstGeom>
          <a:solidFill>
            <a:schemeClr val="accent5">
              <a:lumMod val="40000"/>
              <a:lumOff val="6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4D0F00B8-F940-1EFF-236A-E19DFD76F453}"/>
              </a:ext>
            </a:extLst>
          </p:cNvPr>
          <p:cNvSpPr/>
          <p:nvPr/>
        </p:nvSpPr>
        <p:spPr>
          <a:xfrm>
            <a:off x="5718175" y="2730500"/>
            <a:ext cx="1943100" cy="596900"/>
          </a:xfrm>
          <a:custGeom>
            <a:avLst/>
            <a:gdLst>
              <a:gd name="connsiteX0" fmla="*/ 9525 w 1943100"/>
              <a:gd name="connsiteY0" fmla="*/ 0 h 596900"/>
              <a:gd name="connsiteX1" fmla="*/ 0 w 1943100"/>
              <a:gd name="connsiteY1" fmla="*/ 365125 h 596900"/>
              <a:gd name="connsiteX2" fmla="*/ 311150 w 1943100"/>
              <a:gd name="connsiteY2" fmla="*/ 374650 h 596900"/>
              <a:gd name="connsiteX3" fmla="*/ 307975 w 1943100"/>
              <a:gd name="connsiteY3" fmla="*/ 596900 h 596900"/>
              <a:gd name="connsiteX4" fmla="*/ 1943100 w 1943100"/>
              <a:gd name="connsiteY4" fmla="*/ 584200 h 596900"/>
              <a:gd name="connsiteX5" fmla="*/ 1943100 w 1943100"/>
              <a:gd name="connsiteY5" fmla="*/ 3175 h 596900"/>
              <a:gd name="connsiteX6" fmla="*/ 9525 w 1943100"/>
              <a:gd name="connsiteY6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3100" h="596900">
                <a:moveTo>
                  <a:pt x="9525" y="0"/>
                </a:moveTo>
                <a:lnTo>
                  <a:pt x="0" y="365125"/>
                </a:lnTo>
                <a:lnTo>
                  <a:pt x="311150" y="374650"/>
                </a:lnTo>
                <a:cubicBezTo>
                  <a:pt x="310092" y="448733"/>
                  <a:pt x="309033" y="522817"/>
                  <a:pt x="307975" y="596900"/>
                </a:cubicBezTo>
                <a:lnTo>
                  <a:pt x="1943100" y="584200"/>
                </a:lnTo>
                <a:lnTo>
                  <a:pt x="1943100" y="3175"/>
                </a:lnTo>
                <a:lnTo>
                  <a:pt x="9525" y="0"/>
                </a:lnTo>
                <a:close/>
              </a:path>
            </a:pathLst>
          </a:custGeom>
          <a:solidFill>
            <a:srgbClr val="92D05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: 도형 32">
            <a:extLst>
              <a:ext uri="{FF2B5EF4-FFF2-40B4-BE49-F238E27FC236}">
                <a16:creationId xmlns:a16="http://schemas.microsoft.com/office/drawing/2014/main" id="{8A168389-195A-8A6C-53D8-C99EB5760846}"/>
              </a:ext>
            </a:extLst>
          </p:cNvPr>
          <p:cNvSpPr/>
          <p:nvPr/>
        </p:nvSpPr>
        <p:spPr>
          <a:xfrm>
            <a:off x="6042025" y="3324225"/>
            <a:ext cx="1609725" cy="739775"/>
          </a:xfrm>
          <a:custGeom>
            <a:avLst/>
            <a:gdLst>
              <a:gd name="connsiteX0" fmla="*/ 0 w 1609725"/>
              <a:gd name="connsiteY0" fmla="*/ 31750 h 739775"/>
              <a:gd name="connsiteX1" fmla="*/ 3175 w 1609725"/>
              <a:gd name="connsiteY1" fmla="*/ 581025 h 739775"/>
              <a:gd name="connsiteX2" fmla="*/ 1069975 w 1609725"/>
              <a:gd name="connsiteY2" fmla="*/ 593725 h 739775"/>
              <a:gd name="connsiteX3" fmla="*/ 1079500 w 1609725"/>
              <a:gd name="connsiteY3" fmla="*/ 739775 h 739775"/>
              <a:gd name="connsiteX4" fmla="*/ 1609725 w 1609725"/>
              <a:gd name="connsiteY4" fmla="*/ 739775 h 739775"/>
              <a:gd name="connsiteX5" fmla="*/ 1587500 w 1609725"/>
              <a:gd name="connsiteY5" fmla="*/ 0 h 739775"/>
              <a:gd name="connsiteX6" fmla="*/ 0 w 1609725"/>
              <a:gd name="connsiteY6" fmla="*/ 31750 h 73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9725" h="739775">
                <a:moveTo>
                  <a:pt x="0" y="31750"/>
                </a:moveTo>
                <a:cubicBezTo>
                  <a:pt x="1058" y="214842"/>
                  <a:pt x="2117" y="397933"/>
                  <a:pt x="3175" y="581025"/>
                </a:cubicBezTo>
                <a:lnTo>
                  <a:pt x="1069975" y="593725"/>
                </a:lnTo>
                <a:lnTo>
                  <a:pt x="1079500" y="739775"/>
                </a:lnTo>
                <a:lnTo>
                  <a:pt x="1609725" y="739775"/>
                </a:lnTo>
                <a:lnTo>
                  <a:pt x="158750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54BA11-9EC4-FBD2-2346-EECB316A858C}"/>
              </a:ext>
            </a:extLst>
          </p:cNvPr>
          <p:cNvSpPr txBox="1"/>
          <p:nvPr/>
        </p:nvSpPr>
        <p:spPr>
          <a:xfrm>
            <a:off x="4543124" y="616017"/>
            <a:ext cx="2358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문 모두 페인트 시공 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2163E00-B9F4-7651-D762-1A8E3AD7683A}"/>
              </a:ext>
            </a:extLst>
          </p:cNvPr>
          <p:cNvSpPr/>
          <p:nvPr/>
        </p:nvSpPr>
        <p:spPr>
          <a:xfrm>
            <a:off x="2679700" y="1198033"/>
            <a:ext cx="359833" cy="855134"/>
          </a:xfrm>
          <a:prstGeom prst="rect">
            <a:avLst/>
          </a:prstGeom>
          <a:solidFill>
            <a:srgbClr val="85ADAB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: 도형 36">
            <a:extLst>
              <a:ext uri="{FF2B5EF4-FFF2-40B4-BE49-F238E27FC236}">
                <a16:creationId xmlns:a16="http://schemas.microsoft.com/office/drawing/2014/main" id="{64EA14B6-ACE7-8F83-C91E-4B0F5FF2EAD0}"/>
              </a:ext>
            </a:extLst>
          </p:cNvPr>
          <p:cNvSpPr/>
          <p:nvPr/>
        </p:nvSpPr>
        <p:spPr>
          <a:xfrm>
            <a:off x="11269980" y="5151120"/>
            <a:ext cx="472440" cy="853440"/>
          </a:xfrm>
          <a:custGeom>
            <a:avLst/>
            <a:gdLst>
              <a:gd name="connsiteX0" fmla="*/ 114300 w 472440"/>
              <a:gd name="connsiteY0" fmla="*/ 0 h 853440"/>
              <a:gd name="connsiteX1" fmla="*/ 0 w 472440"/>
              <a:gd name="connsiteY1" fmla="*/ 777240 h 853440"/>
              <a:gd name="connsiteX2" fmla="*/ 358140 w 472440"/>
              <a:gd name="connsiteY2" fmla="*/ 853440 h 853440"/>
              <a:gd name="connsiteX3" fmla="*/ 472440 w 472440"/>
              <a:gd name="connsiteY3" fmla="*/ 38100 h 853440"/>
              <a:gd name="connsiteX4" fmla="*/ 114300 w 472440"/>
              <a:gd name="connsiteY4" fmla="*/ 0 h 85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440" h="853440">
                <a:moveTo>
                  <a:pt x="114300" y="0"/>
                </a:moveTo>
                <a:lnTo>
                  <a:pt x="0" y="777240"/>
                </a:lnTo>
                <a:lnTo>
                  <a:pt x="358140" y="853440"/>
                </a:lnTo>
                <a:lnTo>
                  <a:pt x="472440" y="38100"/>
                </a:lnTo>
                <a:lnTo>
                  <a:pt x="114300" y="0"/>
                </a:lnTo>
                <a:close/>
              </a:path>
            </a:pathLst>
          </a:custGeom>
          <a:solidFill>
            <a:srgbClr val="85ADAB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2422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57</Words>
  <Application>Microsoft Office PowerPoint</Application>
  <PresentationFormat>와이드스크린</PresentationFormat>
  <Paragraphs>14</Paragraphs>
  <Slides>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1547</dc:creator>
  <cp:lastModifiedBy>1547</cp:lastModifiedBy>
  <cp:revision>19</cp:revision>
  <dcterms:created xsi:type="dcterms:W3CDTF">2025-06-22T14:56:07Z</dcterms:created>
  <dcterms:modified xsi:type="dcterms:W3CDTF">2025-06-22T15:32:47Z</dcterms:modified>
</cp:coreProperties>
</file>