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7" r:id="rId3"/>
    <p:sldId id="264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22"/>
    <p:restoredTop sz="94669"/>
  </p:normalViewPr>
  <p:slideViewPr>
    <p:cSldViewPr snapToGrid="0">
      <p:cViewPr varScale="1">
        <p:scale>
          <a:sx n="79" d="100"/>
          <a:sy n="79" d="100"/>
        </p:scale>
        <p:origin x="31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83000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1027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85791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4990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8879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7307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87948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7076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9535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76091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9915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B7D561-20DC-0841-98A1-67D5D4BC682C}" type="datetimeFigureOut">
              <a:rPr kumimoji="1" lang="ko-Kore-KR" altLang="en-US" smtClean="0"/>
              <a:t>2025. 4. 29.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6100B3-861E-3E49-987E-D73FD3A8F491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9185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스크린샷, 도표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EC3480D-2846-A0C1-4DAC-E7FF3C083C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53"/>
          <a:stretch/>
        </p:blipFill>
        <p:spPr>
          <a:xfrm>
            <a:off x="652052" y="0"/>
            <a:ext cx="6032933" cy="47334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CF0C69-2266-31B2-46E4-DF2E91640EEF}"/>
              </a:ext>
            </a:extLst>
          </p:cNvPr>
          <p:cNvSpPr txBox="1"/>
          <p:nvPr/>
        </p:nvSpPr>
        <p:spPr>
          <a:xfrm>
            <a:off x="34698" y="0"/>
            <a:ext cx="101909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1013" b="1" dirty="0"/>
              <a:t>1.</a:t>
            </a:r>
            <a:r>
              <a:rPr kumimoji="1" lang="ko-KR" altLang="en-US" sz="1013" b="1" dirty="0"/>
              <a:t> </a:t>
            </a:r>
            <a:r>
              <a:rPr kumimoji="1" lang="ko-Kore-KR" altLang="en-US" sz="1013" b="1" dirty="0"/>
              <a:t>종합</a:t>
            </a:r>
            <a:r>
              <a:rPr kumimoji="1" lang="ko-KR" altLang="en-US" sz="1013" b="1" dirty="0"/>
              <a:t> 평면도</a:t>
            </a:r>
            <a:endParaRPr kumimoji="1" lang="ko-Kore-KR" altLang="en-US" sz="1013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50A4C-737C-0B80-3316-148A12C2086C}"/>
              </a:ext>
            </a:extLst>
          </p:cNvPr>
          <p:cNvSpPr txBox="1"/>
          <p:nvPr/>
        </p:nvSpPr>
        <p:spPr>
          <a:xfrm>
            <a:off x="3861458" y="1650154"/>
            <a:ext cx="1280396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sz="900" b="1" dirty="0">
                <a:solidFill>
                  <a:srgbClr val="FF0000"/>
                </a:solidFill>
              </a:rPr>
              <a:t>기존 중문 철거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,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중문 싱글 턴 설치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방문 앞까지 현관확장 </a:t>
            </a:r>
            <a:endParaRPr kumimoji="1" lang="ko-Kore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27BB15-3110-2D70-D2BC-AD7A307A4789}"/>
              </a:ext>
            </a:extLst>
          </p:cNvPr>
          <p:cNvSpPr txBox="1"/>
          <p:nvPr/>
        </p:nvSpPr>
        <p:spPr>
          <a:xfrm>
            <a:off x="5902288" y="1613311"/>
            <a:ext cx="1205647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신발장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맞춤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전신거울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아래 띄움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+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간접등</a:t>
            </a:r>
            <a:endParaRPr kumimoji="1" lang="en-US" altLang="ko-KR" sz="9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01156E-0590-00DE-383E-0C6BA8A46100}"/>
              </a:ext>
            </a:extLst>
          </p:cNvPr>
          <p:cNvSpPr txBox="1"/>
          <p:nvPr/>
        </p:nvSpPr>
        <p:spPr>
          <a:xfrm>
            <a:off x="4140647" y="1035907"/>
            <a:ext cx="489191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수리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9040AA-407A-989D-7402-F6A2E4458273}"/>
              </a:ext>
            </a:extLst>
          </p:cNvPr>
          <p:cNvSpPr txBox="1"/>
          <p:nvPr/>
        </p:nvSpPr>
        <p:spPr>
          <a:xfrm>
            <a:off x="1115100" y="351060"/>
            <a:ext cx="938621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창고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히든도어</a:t>
            </a:r>
            <a:endParaRPr kumimoji="1" lang="ko-Kore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9208B9-6523-586C-A439-003BFF4D4688}"/>
              </a:ext>
            </a:extLst>
          </p:cNvPr>
          <p:cNvSpPr txBox="1"/>
          <p:nvPr/>
        </p:nvSpPr>
        <p:spPr>
          <a:xfrm>
            <a:off x="1883529" y="880130"/>
            <a:ext cx="166765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문틀제거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,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9mm 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문선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,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문교체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방문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: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3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개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세탁실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: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1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개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화장실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: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2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개</a:t>
            </a:r>
            <a:endParaRPr kumimoji="1" lang="ko-Kore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5A5F09-91F9-F569-B83B-E32810D36D04}"/>
              </a:ext>
            </a:extLst>
          </p:cNvPr>
          <p:cNvSpPr txBox="1"/>
          <p:nvPr/>
        </p:nvSpPr>
        <p:spPr>
          <a:xfrm>
            <a:off x="72379" y="3887197"/>
            <a:ext cx="1042721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보일러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히든도어</a:t>
            </a:r>
            <a:endParaRPr kumimoji="1" lang="ko-Kore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A9ABBB-5D06-357E-1451-CD0A42DBBB16}"/>
              </a:ext>
            </a:extLst>
          </p:cNvPr>
          <p:cNvSpPr txBox="1"/>
          <p:nvPr/>
        </p:nvSpPr>
        <p:spPr>
          <a:xfrm>
            <a:off x="2117886" y="3166563"/>
            <a:ext cx="139877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슬라이딩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도어 유지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거실과 발코니 수평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 err="1">
                <a:solidFill>
                  <a:srgbClr val="FF0000"/>
                </a:solidFill>
              </a:rPr>
              <a:t>거실부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문틀 제거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발코니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포세린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600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각</a:t>
            </a:r>
            <a:endParaRPr kumimoji="1" lang="en-US" altLang="ko-KR" sz="9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D583E3-6F21-E957-2E48-E7FF55E543A9}"/>
              </a:ext>
            </a:extLst>
          </p:cNvPr>
          <p:cNvSpPr txBox="1"/>
          <p:nvPr/>
        </p:nvSpPr>
        <p:spPr>
          <a:xfrm>
            <a:off x="3051312" y="661901"/>
            <a:ext cx="465344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수리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FD1470-7531-D24A-26F3-B2788B80946B}"/>
              </a:ext>
            </a:extLst>
          </p:cNvPr>
          <p:cNvSpPr txBox="1"/>
          <p:nvPr/>
        </p:nvSpPr>
        <p:spPr>
          <a:xfrm>
            <a:off x="1974223" y="2551352"/>
            <a:ext cx="174839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벽걸이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반매립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목공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en-US" altLang="ko-KR" sz="900" b="1" dirty="0">
                <a:solidFill>
                  <a:srgbClr val="FF0000"/>
                </a:solidFill>
              </a:rPr>
              <a:t>+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비디오폰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변경</a:t>
            </a:r>
            <a:endParaRPr kumimoji="1" lang="ko-Kore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887786-D820-4461-87B6-2BA3C4EC305E}"/>
              </a:ext>
            </a:extLst>
          </p:cNvPr>
          <p:cNvSpPr txBox="1"/>
          <p:nvPr/>
        </p:nvSpPr>
        <p:spPr>
          <a:xfrm>
            <a:off x="47155" y="1300742"/>
            <a:ext cx="861159" cy="7848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sz="900" b="1" dirty="0" err="1">
                <a:solidFill>
                  <a:srgbClr val="FF0000"/>
                </a:solidFill>
              </a:rPr>
              <a:t>포세린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600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각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발코니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화장실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세탁실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 err="1">
                <a:solidFill>
                  <a:srgbClr val="FF0000"/>
                </a:solidFill>
              </a:rPr>
              <a:t>주방벽</a:t>
            </a:r>
            <a:endParaRPr kumimoji="1" lang="en-US" altLang="ko-KR" sz="900" b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5389C3-55FE-586E-36EF-6C10DC1CCEEA}"/>
              </a:ext>
            </a:extLst>
          </p:cNvPr>
          <p:cNvSpPr txBox="1"/>
          <p:nvPr/>
        </p:nvSpPr>
        <p:spPr>
          <a:xfrm>
            <a:off x="4017684" y="2996574"/>
            <a:ext cx="1739711" cy="7848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ko-KR" sz="900" b="1" dirty="0">
                <a:solidFill>
                  <a:srgbClr val="FF0000"/>
                </a:solidFill>
              </a:rPr>
              <a:t>1.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기존 싱크대 철거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en-US" altLang="ko-KR" sz="900" b="1" dirty="0">
                <a:solidFill>
                  <a:srgbClr val="FF0000"/>
                </a:solidFill>
              </a:rPr>
              <a:t>2.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하부장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ㄱ자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en-US" altLang="ko-KR" sz="900" b="1" dirty="0">
                <a:solidFill>
                  <a:srgbClr val="FF0000"/>
                </a:solidFill>
              </a:rPr>
              <a:t>3.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타일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포세린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600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각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ko-KR" altLang="en-US" sz="900" b="1" dirty="0">
                <a:solidFill>
                  <a:srgbClr val="FF0000"/>
                </a:solidFill>
              </a:rPr>
              <a:t>냉장고장 안쪽으로</a:t>
            </a:r>
            <a:endParaRPr kumimoji="1" lang="en-US" altLang="ko-KR" sz="900" b="1" dirty="0">
              <a:solidFill>
                <a:srgbClr val="FF0000"/>
              </a:solidFill>
            </a:endParaRPr>
          </a:p>
          <a:p>
            <a:r>
              <a:rPr kumimoji="1" lang="en-US" altLang="ko-KR" sz="900" b="1" dirty="0">
                <a:solidFill>
                  <a:srgbClr val="FF0000"/>
                </a:solidFill>
              </a:rPr>
              <a:t>(3D 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참고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)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endParaRPr kumimoji="1" lang="en-US" altLang="ko-KR" sz="900" b="1" dirty="0">
              <a:solidFill>
                <a:srgbClr val="FF0000"/>
              </a:solidFill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AB8169DA-B95A-E9AB-5B78-5AE769AA30B4}"/>
              </a:ext>
            </a:extLst>
          </p:cNvPr>
          <p:cNvCxnSpPr>
            <a:cxnSpLocks/>
          </p:cNvCxnSpPr>
          <p:nvPr/>
        </p:nvCxnSpPr>
        <p:spPr>
          <a:xfrm>
            <a:off x="878427" y="1613311"/>
            <a:ext cx="40618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6407F80D-5183-505B-3F16-674669315A19}"/>
              </a:ext>
            </a:extLst>
          </p:cNvPr>
          <p:cNvCxnSpPr>
            <a:cxnSpLocks/>
          </p:cNvCxnSpPr>
          <p:nvPr/>
        </p:nvCxnSpPr>
        <p:spPr>
          <a:xfrm flipH="1">
            <a:off x="5565618" y="1729835"/>
            <a:ext cx="3835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5AE0E504-98D7-3374-0952-1005EFC7AE37}"/>
              </a:ext>
            </a:extLst>
          </p:cNvPr>
          <p:cNvCxnSpPr>
            <a:cxnSpLocks/>
          </p:cNvCxnSpPr>
          <p:nvPr/>
        </p:nvCxnSpPr>
        <p:spPr>
          <a:xfrm>
            <a:off x="1355852" y="498774"/>
            <a:ext cx="0" cy="3262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54">
            <a:extLst>
              <a:ext uri="{FF2B5EF4-FFF2-40B4-BE49-F238E27FC236}">
                <a16:creationId xmlns:a16="http://schemas.microsoft.com/office/drawing/2014/main" id="{50870CC1-7DDD-8F35-210B-F6F9C15FBE7B}"/>
              </a:ext>
            </a:extLst>
          </p:cNvPr>
          <p:cNvSpPr/>
          <p:nvPr/>
        </p:nvSpPr>
        <p:spPr>
          <a:xfrm>
            <a:off x="1272157" y="3873784"/>
            <a:ext cx="482424" cy="248461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3CE31123-9BF0-D44F-4D85-F04CDD6C7AA1}"/>
              </a:ext>
            </a:extLst>
          </p:cNvPr>
          <p:cNvCxnSpPr>
            <a:cxnSpLocks/>
          </p:cNvCxnSpPr>
          <p:nvPr/>
        </p:nvCxnSpPr>
        <p:spPr>
          <a:xfrm>
            <a:off x="4938760" y="1910340"/>
            <a:ext cx="40618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E81950B4-7B5B-CB80-94FA-D1B7C6C135DE}"/>
              </a:ext>
            </a:extLst>
          </p:cNvPr>
          <p:cNvCxnSpPr>
            <a:cxnSpLocks/>
          </p:cNvCxnSpPr>
          <p:nvPr/>
        </p:nvCxnSpPr>
        <p:spPr>
          <a:xfrm flipV="1">
            <a:off x="2790399" y="2366730"/>
            <a:ext cx="0" cy="173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FA6AF4EF-1ACE-C38C-6CB3-91266ABEB548}"/>
              </a:ext>
            </a:extLst>
          </p:cNvPr>
          <p:cNvCxnSpPr>
            <a:cxnSpLocks/>
          </p:cNvCxnSpPr>
          <p:nvPr/>
        </p:nvCxnSpPr>
        <p:spPr>
          <a:xfrm flipH="1">
            <a:off x="1830561" y="3237428"/>
            <a:ext cx="28732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6FC5400E-46A3-6AC1-DBB6-A66BEE9E1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993810"/>
              </p:ext>
            </p:extLst>
          </p:nvPr>
        </p:nvGraphicFramePr>
        <p:xfrm>
          <a:off x="743942" y="4662069"/>
          <a:ext cx="5462006" cy="5242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86963">
                  <a:extLst>
                    <a:ext uri="{9D8B030D-6E8A-4147-A177-3AD203B41FA5}">
                      <a16:colId xmlns:a16="http://schemas.microsoft.com/office/drawing/2014/main" val="3348229052"/>
                    </a:ext>
                  </a:extLst>
                </a:gridCol>
                <a:gridCol w="3975043">
                  <a:extLst>
                    <a:ext uri="{9D8B030D-6E8A-4147-A177-3AD203B41FA5}">
                      <a16:colId xmlns:a16="http://schemas.microsoft.com/office/drawing/2014/main" val="441892979"/>
                    </a:ext>
                  </a:extLst>
                </a:gridCol>
              </a:tblGrid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항목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정리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540898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거실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ore-KR" altLang="en-US" sz="1000" dirty="0"/>
                        <a:t>화장실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 err="1"/>
                        <a:t>덧방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ore-KR" sz="1000" dirty="0"/>
                        <a:t>6</a:t>
                      </a:r>
                      <a:r>
                        <a:rPr lang="en-US" altLang="ko-KR" sz="1000" dirty="0"/>
                        <a:t>00</a:t>
                      </a:r>
                      <a:r>
                        <a:rPr lang="ko-KR" altLang="en-US" sz="1000" dirty="0"/>
                        <a:t>각 </a:t>
                      </a:r>
                      <a:r>
                        <a:rPr lang="ko-KR" altLang="en-US" sz="1000" dirty="0" err="1"/>
                        <a:t>포세린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R" altLang="en-US" sz="1000" dirty="0" err="1"/>
                        <a:t>조적</a:t>
                      </a:r>
                      <a:r>
                        <a:rPr lang="ko-KR" altLang="en-US" sz="1000" dirty="0"/>
                        <a:t> 파티션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 err="1"/>
                        <a:t>smc</a:t>
                      </a:r>
                      <a:r>
                        <a:rPr lang="en-US" altLang="ko-KR" sz="1000" dirty="0"/>
                        <a:t> </a:t>
                      </a:r>
                      <a:r>
                        <a:rPr lang="ko-KR" altLang="en-US" sz="1000" dirty="0" err="1"/>
                        <a:t>평천장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R" altLang="en-US" sz="1000" dirty="0" err="1"/>
                        <a:t>휴젠트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 욕조매립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773343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안방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ore-KR" altLang="en-US" sz="1000" dirty="0"/>
                        <a:t>화장실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ore-KR" sz="1000" dirty="0"/>
                        <a:t>(</a:t>
                      </a:r>
                      <a:r>
                        <a:rPr lang="ko-KR" altLang="en-US" sz="1000" dirty="0" err="1"/>
                        <a:t>덧방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ore-KR" altLang="en-US" sz="1000" dirty="0"/>
                        <a:t>톤</a:t>
                      </a:r>
                      <a:r>
                        <a:rPr lang="ko-KR" altLang="en-US" sz="1000" dirty="0"/>
                        <a:t> 맞춤 가성비 </a:t>
                      </a:r>
                      <a:r>
                        <a:rPr lang="en-US" altLang="ko-KR" sz="1000" dirty="0"/>
                        <a:t>300x600</a:t>
                      </a:r>
                      <a:r>
                        <a:rPr lang="ko-KR" altLang="en-US" sz="1000" dirty="0"/>
                        <a:t>각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605715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도배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엘지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R" altLang="en-US" sz="1000" dirty="0" err="1"/>
                        <a:t>디아망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R" altLang="en-US" sz="1000" dirty="0" err="1"/>
                        <a:t>퓨어화이트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616114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바닥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구정마루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R" altLang="en-US" sz="1000" dirty="0" err="1"/>
                        <a:t>마뷸러스</a:t>
                      </a:r>
                      <a:r>
                        <a:rPr lang="ko-KR" altLang="en-US" sz="1000" dirty="0"/>
                        <a:t> 진 </a:t>
                      </a:r>
                      <a:r>
                        <a:rPr lang="en-US" altLang="ko-KR" sz="1000" dirty="0"/>
                        <a:t>600</a:t>
                      </a:r>
                      <a:r>
                        <a:rPr lang="ko-KR" altLang="en-US" sz="1000" dirty="0"/>
                        <a:t>각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451201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현관타일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포세린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ore-KR" sz="1000" dirty="0"/>
                        <a:t>6</a:t>
                      </a:r>
                      <a:r>
                        <a:rPr lang="en-US" altLang="ko-KR" sz="1000" dirty="0"/>
                        <a:t>00</a:t>
                      </a:r>
                      <a:r>
                        <a:rPr lang="ko-KR" altLang="en-US" sz="1000" dirty="0"/>
                        <a:t>각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확장</a:t>
                      </a:r>
                      <a:r>
                        <a:rPr lang="en-US" altLang="ko-KR" sz="1000" dirty="0"/>
                        <a:t>)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199865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주방타일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포세린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600</a:t>
                      </a:r>
                      <a:r>
                        <a:rPr lang="ko-KR" altLang="en-US" sz="1000" dirty="0"/>
                        <a:t>각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186438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발코니 타일 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포세린 </a:t>
                      </a:r>
                      <a:r>
                        <a:rPr lang="en-US" altLang="ko-Kore-KR" sz="1000" dirty="0"/>
                        <a:t>6</a:t>
                      </a:r>
                      <a:r>
                        <a:rPr lang="en-US" altLang="ko-KR" sz="1000" dirty="0"/>
                        <a:t>00</a:t>
                      </a:r>
                      <a:r>
                        <a:rPr lang="ko-KR" altLang="en-US" sz="1000" dirty="0"/>
                        <a:t>각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 err="1"/>
                        <a:t>거실쪽은</a:t>
                      </a:r>
                      <a:r>
                        <a:rPr lang="ko-KR" altLang="en-US" sz="1000" dirty="0"/>
                        <a:t> 높이 맞으면 </a:t>
                      </a:r>
                      <a:r>
                        <a:rPr lang="ko-KR" altLang="en-US" sz="1000" dirty="0" err="1"/>
                        <a:t>좋을듯</a:t>
                      </a:r>
                      <a:r>
                        <a:rPr lang="en-US" altLang="ko-KR" sz="1000" dirty="0"/>
                        <a:t>)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809889"/>
                  </a:ext>
                </a:extLst>
              </a:tr>
              <a:tr h="195722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세탁실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포세린 </a:t>
                      </a:r>
                      <a:r>
                        <a:rPr lang="en-US" altLang="ko-KR" sz="1000" dirty="0"/>
                        <a:t>600</a:t>
                      </a:r>
                      <a:r>
                        <a:rPr lang="ko-KR" altLang="en-US" sz="1000" dirty="0"/>
                        <a:t>각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 err="1"/>
                        <a:t>평천장</a:t>
                      </a:r>
                      <a:r>
                        <a:rPr lang="ko-KR" altLang="en-US" sz="1000" dirty="0"/>
                        <a:t> 교체 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850908"/>
                  </a:ext>
                </a:extLst>
              </a:tr>
              <a:tr h="685027">
                <a:tc rowSpan="2">
                  <a:txBody>
                    <a:bodyPr/>
                    <a:lstStyle/>
                    <a:p>
                      <a:r>
                        <a:rPr lang="ko-Kore-KR" altLang="en-US" sz="1000" dirty="0"/>
                        <a:t>목공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ko-KR" altLang="en-US" sz="1000" dirty="0"/>
                        <a:t>천장 </a:t>
                      </a:r>
                      <a:r>
                        <a:rPr lang="ko-Kore-KR" altLang="en-US" sz="1000" dirty="0"/>
                        <a:t>몰딩제거</a:t>
                      </a:r>
                      <a:endParaRPr lang="en-US" altLang="ko-Kore-KR" sz="10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ko-Kore-KR" altLang="en-US" sz="1000" dirty="0"/>
                        <a:t>천장 우물천장 제거 혹은</a:t>
                      </a:r>
                      <a:r>
                        <a:rPr lang="en-US" altLang="ko-Kore-KR" sz="1000" dirty="0"/>
                        <a:t> </a:t>
                      </a:r>
                      <a:r>
                        <a:rPr lang="ko-Kore-KR" altLang="en-US" sz="1000" dirty="0"/>
                        <a:t>깔끔하게 정리</a:t>
                      </a:r>
                      <a:endParaRPr lang="en-US" altLang="ko-Kore-KR" sz="10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ko-KR" altLang="en-US" sz="1000" dirty="0"/>
                        <a:t>문선 </a:t>
                      </a:r>
                      <a:r>
                        <a:rPr lang="en-US" altLang="ko-KR" sz="1000" dirty="0"/>
                        <a:t>9mm</a:t>
                      </a:r>
                    </a:p>
                    <a:p>
                      <a:r>
                        <a:rPr lang="en-US" altLang="ko-KR" sz="1000" dirty="0"/>
                        <a:t>4.</a:t>
                      </a:r>
                      <a:r>
                        <a:rPr lang="en-US" altLang="ko-Kore-KR" sz="1000" dirty="0"/>
                        <a:t> </a:t>
                      </a:r>
                      <a:r>
                        <a:rPr lang="ko-KR" altLang="en-US" sz="1000" dirty="0"/>
                        <a:t>문 전체 교체</a:t>
                      </a:r>
                      <a:endParaRPr lang="en-US" altLang="ko-KR" sz="1000" dirty="0"/>
                    </a:p>
                    <a:p>
                      <a:r>
                        <a:rPr lang="en-US" altLang="ko-KR" sz="1000" dirty="0"/>
                        <a:t>5. 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R" altLang="en-US" sz="1000" dirty="0" err="1"/>
                        <a:t>히든도어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개</a:t>
                      </a:r>
                      <a:r>
                        <a:rPr lang="en-US" altLang="ko-KR" sz="1000" dirty="0"/>
                        <a:t>:</a:t>
                      </a:r>
                      <a:r>
                        <a:rPr lang="ko-KR" altLang="en-US" sz="1000" dirty="0"/>
                        <a:t> </a:t>
                      </a:r>
                      <a:r>
                        <a:rPr lang="ko-KR" altLang="en-US" sz="1000" dirty="0" err="1"/>
                        <a:t>팬트리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 보일러실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 발코니창고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825004"/>
                  </a:ext>
                </a:extLst>
              </a:tr>
              <a:tr h="318048">
                <a:tc vMerge="1">
                  <a:txBody>
                    <a:bodyPr/>
                    <a:lstStyle/>
                    <a:p>
                      <a:endParaRPr lang="ko-Kore-KR" altLang="en-US" sz="105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ore-KR" sz="1000" dirty="0"/>
                        <a:t>6</a:t>
                      </a:r>
                      <a:r>
                        <a:rPr lang="en-US" altLang="ko-KR" sz="1000" dirty="0"/>
                        <a:t>. </a:t>
                      </a:r>
                      <a:r>
                        <a:rPr lang="ko-KR" altLang="en-US" sz="1000" dirty="0"/>
                        <a:t>시스템에어컨용 </a:t>
                      </a:r>
                      <a:r>
                        <a:rPr lang="ko-Kore-KR" altLang="en-US" sz="1000" dirty="0"/>
                        <a:t>단내림 없이 부분목공 검토 </a:t>
                      </a:r>
                      <a:r>
                        <a:rPr lang="en-US" altLang="ko-Kore-KR" sz="1000" dirty="0"/>
                        <a:t>2</a:t>
                      </a:r>
                      <a:r>
                        <a:rPr lang="ko-Kore-KR" altLang="en-US" sz="1000" dirty="0"/>
                        <a:t>개소 </a:t>
                      </a:r>
                      <a:r>
                        <a:rPr lang="en-US" altLang="ko-Kore-KR" sz="1000" dirty="0"/>
                        <a:t>( </a:t>
                      </a:r>
                      <a:r>
                        <a:rPr lang="ko-Kore-KR" altLang="en-US" sz="1000" dirty="0"/>
                        <a:t>거실 주방측</a:t>
                      </a:r>
                      <a:r>
                        <a:rPr lang="en-US" altLang="ko-Kore-KR" sz="1000" dirty="0"/>
                        <a:t>, </a:t>
                      </a:r>
                      <a:r>
                        <a:rPr lang="ko-Kore-KR" altLang="en-US" sz="1000" dirty="0"/>
                        <a:t>안방 벽면측</a:t>
                      </a:r>
                      <a:r>
                        <a:rPr lang="en-US" altLang="ko-Kore-KR" sz="1000" dirty="0"/>
                        <a:t>)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956162"/>
                  </a:ext>
                </a:extLst>
              </a:tr>
              <a:tr h="562701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씽크대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ko-Kore-KR" altLang="en-US" sz="1000" dirty="0"/>
                        <a:t>기존 싱크대 철거</a:t>
                      </a:r>
                      <a:endParaRPr lang="en-US" altLang="ko-Kore-KR" sz="10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ko-Kore-KR" altLang="en-US" sz="1000" dirty="0"/>
                        <a:t>상부장</a:t>
                      </a:r>
                      <a:r>
                        <a:rPr lang="ko-KR" altLang="en-US" sz="1000" dirty="0"/>
                        <a:t> 없이 하부장만 </a:t>
                      </a:r>
                      <a:r>
                        <a:rPr lang="ko-KR" altLang="en-US" sz="1000" dirty="0" err="1"/>
                        <a:t>ㄱ자</a:t>
                      </a:r>
                      <a:r>
                        <a:rPr lang="ko-KR" altLang="en-US" sz="1000" dirty="0"/>
                        <a:t> </a:t>
                      </a:r>
                      <a:endParaRPr lang="en-US" altLang="ko-KR" sz="10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ko-KR" altLang="en-US" sz="1000" dirty="0"/>
                        <a:t>냉장고장이 안쪽으로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 err="1"/>
                        <a:t>키친핏</a:t>
                      </a:r>
                      <a:r>
                        <a:rPr lang="en-US" altLang="ko-KR" sz="1000" dirty="0"/>
                        <a:t>)</a:t>
                      </a:r>
                      <a:endParaRPr lang="en-US" altLang="ko-Kore-KR" sz="1000" dirty="0"/>
                    </a:p>
                    <a:p>
                      <a:pPr marL="228600" indent="-228600">
                        <a:buAutoNum type="arabicPeriod"/>
                      </a:pP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294422"/>
                  </a:ext>
                </a:extLst>
              </a:tr>
              <a:tr h="318048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철거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ko-KR" altLang="en-US" sz="1000" dirty="0"/>
                        <a:t>주방 날개 </a:t>
                      </a:r>
                      <a:r>
                        <a:rPr lang="ko-KR" altLang="en-US" sz="1000" dirty="0" err="1"/>
                        <a:t>가벽</a:t>
                      </a:r>
                      <a:endParaRPr lang="en-US" altLang="ko-KR" sz="10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ko-KR" altLang="en-US" sz="1000" dirty="0"/>
                        <a:t>거실 슬라이딩도어 옆  기존 문틀</a:t>
                      </a:r>
                      <a:endParaRPr lang="ko-Kore-KR" altLang="en-US" sz="1000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225111"/>
                  </a:ext>
                </a:extLst>
              </a:tr>
              <a:tr h="562701">
                <a:tc>
                  <a:txBody>
                    <a:bodyPr/>
                    <a:lstStyle/>
                    <a:p>
                      <a:r>
                        <a:rPr lang="ko-Kore-KR" altLang="en-US" sz="1000" dirty="0"/>
                        <a:t>기타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ko-Kore-KR" altLang="en-US" sz="1000" dirty="0"/>
                        <a:t>발코니 옆과 보일러실 사이 벽면 아이소핑크 단열</a:t>
                      </a:r>
                      <a:r>
                        <a:rPr lang="en-US" altLang="ko-Kore-KR" sz="1000" dirty="0"/>
                        <a:t>?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ko-Kore-KR" altLang="en-US" sz="1000" dirty="0"/>
                        <a:t>기존 전등 제거</a:t>
                      </a:r>
                      <a:r>
                        <a:rPr lang="en-US" altLang="ko-Kore-KR" sz="1000" dirty="0"/>
                        <a:t>, </a:t>
                      </a:r>
                      <a:r>
                        <a:rPr lang="ko-Kore-KR" altLang="en-US" sz="1000" dirty="0"/>
                        <a:t>다운라이트 시공</a:t>
                      </a:r>
                      <a:endParaRPr lang="en-US" altLang="ko-Kore-KR" sz="10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ko-Kore-KR" altLang="en-US" sz="1000" dirty="0"/>
                        <a:t>중문교체 싱글 스윙도어 양방향</a:t>
                      </a:r>
                      <a:endParaRPr lang="en-US" altLang="ko-Kore-KR" sz="10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ko-Kore-KR" altLang="en-US" sz="1000" dirty="0"/>
                        <a:t>맞춤 신발장 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870437"/>
                  </a:ext>
                </a:extLst>
              </a:tr>
            </a:tbl>
          </a:graphicData>
        </a:graphic>
      </p:graphicFrame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BE366DFD-6D4D-9A94-DBD7-757927BA84F3}"/>
              </a:ext>
            </a:extLst>
          </p:cNvPr>
          <p:cNvCxnSpPr>
            <a:cxnSpLocks/>
          </p:cNvCxnSpPr>
          <p:nvPr/>
        </p:nvCxnSpPr>
        <p:spPr>
          <a:xfrm flipV="1">
            <a:off x="3421335" y="4169695"/>
            <a:ext cx="0" cy="173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2C0F9E7-4614-E797-2DD9-4AC398651138}"/>
              </a:ext>
            </a:extLst>
          </p:cNvPr>
          <p:cNvSpPr txBox="1"/>
          <p:nvPr/>
        </p:nvSpPr>
        <p:spPr>
          <a:xfrm>
            <a:off x="3032094" y="4274150"/>
            <a:ext cx="654476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가벽철거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2F1180-E42C-E0CE-3A37-B1C60D7D4D4D}"/>
              </a:ext>
            </a:extLst>
          </p:cNvPr>
          <p:cNvSpPr txBox="1"/>
          <p:nvPr/>
        </p:nvSpPr>
        <p:spPr>
          <a:xfrm>
            <a:off x="-110563" y="3317101"/>
            <a:ext cx="1277370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ore-KR" altLang="en-US" sz="900" b="1" dirty="0">
                <a:solidFill>
                  <a:srgbClr val="FF0000"/>
                </a:solidFill>
              </a:rPr>
              <a:t>샤시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ko-KR" altLang="en-US" sz="900" b="1" dirty="0" err="1">
                <a:solidFill>
                  <a:srgbClr val="FF0000"/>
                </a:solidFill>
              </a:rPr>
              <a:t>옆벽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단열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,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목공</a:t>
            </a:r>
            <a:endParaRPr kumimoji="1" lang="ko-Kore-KR" altLang="en-US" sz="900" b="1" dirty="0">
              <a:solidFill>
                <a:srgbClr val="FF0000"/>
              </a:solidFill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6DDA61D-850B-32C0-64A7-1C29F57F395B}"/>
              </a:ext>
            </a:extLst>
          </p:cNvPr>
          <p:cNvCxnSpPr>
            <a:cxnSpLocks/>
          </p:cNvCxnSpPr>
          <p:nvPr/>
        </p:nvCxnSpPr>
        <p:spPr>
          <a:xfrm>
            <a:off x="774795" y="3598947"/>
            <a:ext cx="40618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E2CE288-63EB-B9F7-6BD1-23D6B8B0BB81}"/>
              </a:ext>
            </a:extLst>
          </p:cNvPr>
          <p:cNvSpPr txBox="1"/>
          <p:nvPr/>
        </p:nvSpPr>
        <p:spPr>
          <a:xfrm>
            <a:off x="5252483" y="3873784"/>
            <a:ext cx="1117837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sz="900" b="1" dirty="0" err="1">
                <a:solidFill>
                  <a:srgbClr val="FF0000"/>
                </a:solidFill>
              </a:rPr>
              <a:t>포세린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900" b="1" dirty="0">
                <a:solidFill>
                  <a:srgbClr val="FF0000"/>
                </a:solidFill>
              </a:rPr>
              <a:t>600</a:t>
            </a:r>
            <a:r>
              <a:rPr kumimoji="1" lang="ko-KR" altLang="en-US" sz="900" b="1" dirty="0">
                <a:solidFill>
                  <a:srgbClr val="FF0000"/>
                </a:solidFill>
              </a:rPr>
              <a:t>각 타일</a:t>
            </a:r>
            <a:endParaRPr kumimoji="1" lang="en-US" altLang="ko-KR" sz="900" b="1" dirty="0">
              <a:solidFill>
                <a:srgbClr val="FF0000"/>
              </a:solidFill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43FE8585-30C0-FBD1-9D49-A5F0A049A903}"/>
              </a:ext>
            </a:extLst>
          </p:cNvPr>
          <p:cNvCxnSpPr>
            <a:cxnSpLocks/>
          </p:cNvCxnSpPr>
          <p:nvPr/>
        </p:nvCxnSpPr>
        <p:spPr>
          <a:xfrm>
            <a:off x="844866" y="3873784"/>
            <a:ext cx="40618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093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376CE-D648-E6F8-9AF7-E39BF1156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85744C-4CD4-5121-6DAA-09A7F68FC466}"/>
              </a:ext>
            </a:extLst>
          </p:cNvPr>
          <p:cNvSpPr txBox="1"/>
          <p:nvPr/>
        </p:nvSpPr>
        <p:spPr>
          <a:xfrm>
            <a:off x="32496" y="0"/>
            <a:ext cx="176526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현재 거실 화장실</a:t>
            </a:r>
            <a:endParaRPr kumimoji="1" lang="ko-Kore-KR" altLang="en-US" sz="1013" b="1" dirty="0"/>
          </a:p>
        </p:txBody>
      </p:sp>
      <p:cxnSp>
        <p:nvCxnSpPr>
          <p:cNvPr id="3" name="직선 연결선[R] 2">
            <a:extLst>
              <a:ext uri="{FF2B5EF4-FFF2-40B4-BE49-F238E27FC236}">
                <a16:creationId xmlns:a16="http://schemas.microsoft.com/office/drawing/2014/main" id="{E7B48EAC-13E2-2E73-277D-57F8B58CF24A}"/>
              </a:ext>
            </a:extLst>
          </p:cNvPr>
          <p:cNvCxnSpPr>
            <a:cxnSpLocks/>
          </p:cNvCxnSpPr>
          <p:nvPr/>
        </p:nvCxnSpPr>
        <p:spPr>
          <a:xfrm>
            <a:off x="8267" y="3308561"/>
            <a:ext cx="68637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id="{4B4B0C7A-FBFF-3786-0C0A-C28FAFB77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525"/>
          <a:stretch/>
        </p:blipFill>
        <p:spPr>
          <a:xfrm>
            <a:off x="3195396" y="281033"/>
            <a:ext cx="2791617" cy="2866691"/>
          </a:xfrm>
          <a:prstGeom prst="rect">
            <a:avLst/>
          </a:prstGeom>
        </p:spPr>
      </p:pic>
      <p:cxnSp>
        <p:nvCxnSpPr>
          <p:cNvPr id="7" name="직선 연결선[R] 6">
            <a:extLst>
              <a:ext uri="{FF2B5EF4-FFF2-40B4-BE49-F238E27FC236}">
                <a16:creationId xmlns:a16="http://schemas.microsoft.com/office/drawing/2014/main" id="{E729D387-46E9-E3FC-024E-CC66184A4678}"/>
              </a:ext>
            </a:extLst>
          </p:cNvPr>
          <p:cNvCxnSpPr>
            <a:cxnSpLocks/>
          </p:cNvCxnSpPr>
          <p:nvPr/>
        </p:nvCxnSpPr>
        <p:spPr>
          <a:xfrm>
            <a:off x="2311742" y="0"/>
            <a:ext cx="0" cy="9823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그림 19">
            <a:extLst>
              <a:ext uri="{FF2B5EF4-FFF2-40B4-BE49-F238E27FC236}">
                <a16:creationId xmlns:a16="http://schemas.microsoft.com/office/drawing/2014/main" id="{69BB9346-C925-23EA-463C-BCF7560A1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64" y="238400"/>
            <a:ext cx="1669888" cy="125241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4FB192F1-D1E8-A96B-A25E-77AC9F2BB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64" y="1833733"/>
            <a:ext cx="1679050" cy="125928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8EA5867-2237-CFD9-BDEF-029972AEA4F9}"/>
              </a:ext>
            </a:extLst>
          </p:cNvPr>
          <p:cNvSpPr txBox="1"/>
          <p:nvPr/>
        </p:nvSpPr>
        <p:spPr>
          <a:xfrm>
            <a:off x="0" y="1624763"/>
            <a:ext cx="179776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현재 안방 화장실</a:t>
            </a:r>
            <a:endParaRPr kumimoji="1" lang="ko-Kore-KR" altLang="en-US" sz="1013" b="1" dirty="0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8C72A9ED-7A72-C20C-0971-8D865F386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237" y="4037042"/>
            <a:ext cx="1840994" cy="138074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B255347-C341-DC8D-0F88-FBFA5B978313}"/>
              </a:ext>
            </a:extLst>
          </p:cNvPr>
          <p:cNvSpPr txBox="1"/>
          <p:nvPr/>
        </p:nvSpPr>
        <p:spPr>
          <a:xfrm>
            <a:off x="-1" y="3562919"/>
            <a:ext cx="101909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현재 거실</a:t>
            </a:r>
            <a:endParaRPr kumimoji="1" lang="ko-Kore-KR" altLang="en-US" sz="1013" b="1" dirty="0"/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A342AE0C-0E9C-2CBE-B798-73921EA73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4216" y="3363265"/>
            <a:ext cx="4364086" cy="2517741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3266CAE7-8B52-63F0-C330-E101F84E0C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900" y="5854789"/>
            <a:ext cx="1855095" cy="1391321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B31ABC1D-C5C8-B01E-E0A5-4869B11673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900" y="7570968"/>
            <a:ext cx="1894050" cy="14205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7D7FA8-0082-3FCE-55DA-899843AAB36C}"/>
              </a:ext>
            </a:extLst>
          </p:cNvPr>
          <p:cNvSpPr txBox="1"/>
          <p:nvPr/>
        </p:nvSpPr>
        <p:spPr>
          <a:xfrm>
            <a:off x="2825723" y="-3788"/>
            <a:ext cx="130853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참고 </a:t>
            </a:r>
            <a:r>
              <a:rPr kumimoji="1" lang="ko-KR" altLang="en-US" sz="1013" b="1" dirty="0" err="1"/>
              <a:t>예시이미지</a:t>
            </a:r>
            <a:endParaRPr kumimoji="1" lang="ko-Kore-KR" altLang="en-US" sz="1013" b="1" dirty="0"/>
          </a:p>
        </p:txBody>
      </p:sp>
      <p:cxnSp>
        <p:nvCxnSpPr>
          <p:cNvPr id="8" name="직선 연결선[R] 7">
            <a:extLst>
              <a:ext uri="{FF2B5EF4-FFF2-40B4-BE49-F238E27FC236}">
                <a16:creationId xmlns:a16="http://schemas.microsoft.com/office/drawing/2014/main" id="{1C240BAE-BFA6-0012-272C-2D9624AC3BAD}"/>
              </a:ext>
            </a:extLst>
          </p:cNvPr>
          <p:cNvCxnSpPr>
            <a:cxnSpLocks/>
          </p:cNvCxnSpPr>
          <p:nvPr/>
        </p:nvCxnSpPr>
        <p:spPr>
          <a:xfrm>
            <a:off x="-1" y="1624763"/>
            <a:ext cx="231174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2" descr="Image">
            <a:extLst>
              <a:ext uri="{FF2B5EF4-FFF2-40B4-BE49-F238E27FC236}">
                <a16:creationId xmlns:a16="http://schemas.microsoft.com/office/drawing/2014/main" id="{A4DD2800-6D29-6317-A9C1-92C3A0CE7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4" t="21908"/>
          <a:stretch/>
        </p:blipFill>
        <p:spPr bwMode="auto">
          <a:xfrm>
            <a:off x="3732952" y="5962877"/>
            <a:ext cx="1900397" cy="392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600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F08F3-5BCE-A6DF-C822-6FFCD0F95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5DC2C35-D1CD-D276-6433-ADF29B6C571A}"/>
              </a:ext>
            </a:extLst>
          </p:cNvPr>
          <p:cNvCxnSpPr>
            <a:cxnSpLocks/>
          </p:cNvCxnSpPr>
          <p:nvPr/>
        </p:nvCxnSpPr>
        <p:spPr>
          <a:xfrm>
            <a:off x="8267" y="5841450"/>
            <a:ext cx="68637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[R] 15">
            <a:extLst>
              <a:ext uri="{FF2B5EF4-FFF2-40B4-BE49-F238E27FC236}">
                <a16:creationId xmlns:a16="http://schemas.microsoft.com/office/drawing/2014/main" id="{F8C1AA50-AD3A-09C2-FA66-19D30C1A9E8A}"/>
              </a:ext>
            </a:extLst>
          </p:cNvPr>
          <p:cNvCxnSpPr>
            <a:cxnSpLocks/>
          </p:cNvCxnSpPr>
          <p:nvPr/>
        </p:nvCxnSpPr>
        <p:spPr>
          <a:xfrm>
            <a:off x="2311742" y="0"/>
            <a:ext cx="0" cy="9823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[R] 18">
            <a:extLst>
              <a:ext uri="{FF2B5EF4-FFF2-40B4-BE49-F238E27FC236}">
                <a16:creationId xmlns:a16="http://schemas.microsoft.com/office/drawing/2014/main" id="{B447A92F-96C8-7EDD-99AD-BDEE1B51BB3C}"/>
              </a:ext>
            </a:extLst>
          </p:cNvPr>
          <p:cNvCxnSpPr>
            <a:cxnSpLocks/>
          </p:cNvCxnSpPr>
          <p:nvPr/>
        </p:nvCxnSpPr>
        <p:spPr>
          <a:xfrm>
            <a:off x="-26934" y="2069020"/>
            <a:ext cx="68637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그림 20">
            <a:extLst>
              <a:ext uri="{FF2B5EF4-FFF2-40B4-BE49-F238E27FC236}">
                <a16:creationId xmlns:a16="http://schemas.microsoft.com/office/drawing/2014/main" id="{471D9981-E28B-D1B9-A321-9303C6EBD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85" y="340689"/>
            <a:ext cx="2065217" cy="1548913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EA4BB8B-2B82-BC7A-48A7-5C433B5F5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19" y="2464137"/>
            <a:ext cx="2075170" cy="1556378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E025FB07-5770-90A3-01BB-006F0A047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19" y="4087511"/>
            <a:ext cx="2075172" cy="155637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46C5A5EE-D052-A703-E5C3-47A947F18B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79" y="6091772"/>
            <a:ext cx="2145652" cy="1609239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721B3C67-EE71-6C88-9780-43EAED0F33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86" y="8004646"/>
            <a:ext cx="2145645" cy="160923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5DAB8B4-A4FD-C095-A228-C20606531C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3327" y="7450689"/>
            <a:ext cx="1764673" cy="1323505"/>
          </a:xfrm>
          <a:prstGeom prst="rect">
            <a:avLst/>
          </a:prstGeom>
        </p:spPr>
      </p:pic>
      <p:pic>
        <p:nvPicPr>
          <p:cNvPr id="6" name="그림 5" descr="가구, 디자인, 바닥, 커피 테이블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6EFD080-FD1D-20DB-BA01-9940C16199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6838" y="2248439"/>
            <a:ext cx="3942302" cy="30586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6B44DC-E711-7A42-4CAD-004A72E96976}"/>
              </a:ext>
            </a:extLst>
          </p:cNvPr>
          <p:cNvSpPr txBox="1"/>
          <p:nvPr/>
        </p:nvSpPr>
        <p:spPr>
          <a:xfrm>
            <a:off x="32496" y="0"/>
            <a:ext cx="176526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현재 안방측 발코니</a:t>
            </a:r>
            <a:endParaRPr kumimoji="1" lang="ko-Kore-KR" altLang="en-US" sz="1013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AB86B8-2912-1194-AAE4-5DBB97610B8D}"/>
              </a:ext>
            </a:extLst>
          </p:cNvPr>
          <p:cNvSpPr txBox="1"/>
          <p:nvPr/>
        </p:nvSpPr>
        <p:spPr>
          <a:xfrm>
            <a:off x="87178" y="5914900"/>
            <a:ext cx="247965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현재 안방</a:t>
            </a:r>
            <a:r>
              <a:rPr kumimoji="1" lang="en-US" altLang="ko-KR" sz="1013" b="1" dirty="0"/>
              <a:t>, </a:t>
            </a:r>
            <a:r>
              <a:rPr kumimoji="1" lang="ko-KR" altLang="en-US" sz="1013" b="1" dirty="0"/>
              <a:t>작은방</a:t>
            </a:r>
            <a:r>
              <a:rPr kumimoji="1" lang="en-US" altLang="ko-KR" sz="1013" b="1" dirty="0"/>
              <a:t>1, </a:t>
            </a:r>
            <a:r>
              <a:rPr kumimoji="1" lang="ko-KR" altLang="en-US" sz="1013" b="1" dirty="0"/>
              <a:t>작은방</a:t>
            </a:r>
            <a:r>
              <a:rPr kumimoji="1" lang="en-US" altLang="ko-KR" sz="1013" b="1" dirty="0"/>
              <a:t>2(</a:t>
            </a:r>
            <a:r>
              <a:rPr kumimoji="1" lang="ko-KR" altLang="en-US" sz="1013" b="1" dirty="0"/>
              <a:t>누락</a:t>
            </a:r>
            <a:r>
              <a:rPr kumimoji="1" lang="en-US" altLang="ko-KR" sz="1013" b="1" dirty="0"/>
              <a:t>)</a:t>
            </a:r>
            <a:endParaRPr kumimoji="1" lang="ko-Kore-KR" altLang="en-US" sz="1013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D76CD3-53B2-1F92-8C2E-E9CD1D66FC0C}"/>
              </a:ext>
            </a:extLst>
          </p:cNvPr>
          <p:cNvSpPr txBox="1"/>
          <p:nvPr/>
        </p:nvSpPr>
        <p:spPr>
          <a:xfrm>
            <a:off x="87178" y="2175721"/>
            <a:ext cx="176526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현재 주방</a:t>
            </a:r>
            <a:endParaRPr kumimoji="1" lang="ko-Kore-KR" altLang="en-US" sz="1013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2DEA21-EB7F-D354-48D6-4381D0C08275}"/>
              </a:ext>
            </a:extLst>
          </p:cNvPr>
          <p:cNvSpPr txBox="1"/>
          <p:nvPr/>
        </p:nvSpPr>
        <p:spPr>
          <a:xfrm>
            <a:off x="2825723" y="-3788"/>
            <a:ext cx="130853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ko-KR" altLang="en-US" sz="1013" b="1" dirty="0"/>
              <a:t>참고 </a:t>
            </a:r>
            <a:r>
              <a:rPr kumimoji="1" lang="ko-KR" altLang="en-US" sz="1013" b="1" dirty="0" err="1"/>
              <a:t>예시이미지</a:t>
            </a:r>
            <a:endParaRPr kumimoji="1" lang="ko-Kore-KR" altLang="en-US" sz="1013" b="1" dirty="0"/>
          </a:p>
        </p:txBody>
      </p:sp>
    </p:spTree>
    <p:extLst>
      <p:ext uri="{BB962C8B-B14F-4D97-AF65-F5344CB8AC3E}">
        <p14:creationId xmlns:p14="http://schemas.microsoft.com/office/powerpoint/2010/main" val="457322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624</TotalTime>
  <Words>286</Words>
  <Application>Microsoft Macintosh PowerPoint</Application>
  <PresentationFormat>A4 용지(210x297mm)</PresentationFormat>
  <Paragraphs>79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최준수</dc:creator>
  <cp:lastModifiedBy>최준수</cp:lastModifiedBy>
  <cp:revision>99</cp:revision>
  <dcterms:created xsi:type="dcterms:W3CDTF">2025-04-19T07:38:38Z</dcterms:created>
  <dcterms:modified xsi:type="dcterms:W3CDTF">2025-04-29T10:12:45Z</dcterms:modified>
</cp:coreProperties>
</file>